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242b03b6b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242b03b6b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242b03b6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242b03b6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42b03b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42b03b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242b03b6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242b03b6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242b03b6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242b03b6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242b03b6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242b03b6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42b03b6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42b03b6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42b03b6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42b03b6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242b03b6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242b03b6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242b03b6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242b03b6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42b03b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42b03b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242b03b6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242b03b6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242b03b6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242b03b6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242b03b6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242b03b6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242b03b6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242b03b6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242b03b6b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242b03b6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242b03b6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242b03b6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242b03b6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242b03b6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242b03b6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242b03b6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242b03b6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242b03b6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Analyse AirBnB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Johan van den Heuvel - 05/03/2019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88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000" y="167263"/>
            <a:ext cx="8572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0"/>
            <a:ext cx="8001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5"/>
            <a:ext cx="9144000" cy="513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44"/>
            <a:ext cx="9144000" cy="513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0"/>
            <a:ext cx="8001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11" y="0"/>
            <a:ext cx="8000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0"/>
            <a:ext cx="8001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Welke aanbeveling zou je aan de gemeente Amsterdam doen op basis van deze data? En welke aanbeveling aan verhuurders? En toeristen?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Belangrijke</a:t>
            </a:r>
            <a:r>
              <a:rPr lang="nl"/>
              <a:t> factoren zijn: prijs en bereikbaarheid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49" y="0"/>
            <a:ext cx="79855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3 vragen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Welke overtredingen van regels mbt verhuur vind je in de data? Om hoeveel euro gaat dit ongeveer?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Wat is de return on investment (ROI) van een woning die permanent verhuurd wordt via Airbnb?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l"/>
              <a:t>Welke aanbeveling zou je aan de gemeente Amsterdam doen op basis van deze data? En welke aanbeveling aan verhuurders? En toeristen?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-28500"/>
            <a:ext cx="8001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25" y="-17225"/>
            <a:ext cx="8054550" cy="51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Preprocessing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Gecombineerd met Maps Amsterdam data dmv QGIS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Outlier verwijderd met een prijs van </a:t>
            </a:r>
            <a:r>
              <a:rPr lang="nl"/>
              <a:t>8616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Welke overtredingen van regels mbt verhuur vind je in de data? Om hoeveel euro gaat dit ongeveer? 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Sinds 2017 extra regels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Puntensysteem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750 maximum in de tabel voor onzelfstandig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250 maximum in de tabel voor zelfstandig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0"/>
            <a:ext cx="8001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0"/>
            <a:ext cx="8001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5841650" y="3711100"/>
            <a:ext cx="2730900" cy="14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nl" sz="3600">
                <a:solidFill>
                  <a:srgbClr val="262626"/>
                </a:solidFill>
                <a:highlight>
                  <a:srgbClr val="FFFFFF"/>
                </a:highlight>
              </a:rPr>
              <a:t>3.741.748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0"/>
            <a:ext cx="8001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5927125" y="3704450"/>
            <a:ext cx="26454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nl" sz="3600">
                <a:solidFill>
                  <a:srgbClr val="262626"/>
                </a:solidFill>
                <a:highlight>
                  <a:srgbClr val="FFFFFF"/>
                </a:highlight>
              </a:rPr>
              <a:t>35.312.931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is de return on investment (ROI) van een woning die permanent verhuurd wordt via Airbnb?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ROI = Prijs * 365 dagen / Kosten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Kosten gebaseerd op </a:t>
            </a:r>
            <a:r>
              <a:rPr lang="nl"/>
              <a:t>Maps Amsterdam en cijfers van CBS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/>
              <a:t>Andere vaste kosten lijken klein effect te hebben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0"/>
            <a:ext cx="794957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0" r="0" t="1864"/>
          <a:stretch/>
        </p:blipFill>
        <p:spPr>
          <a:xfrm>
            <a:off x="8101375" y="135350"/>
            <a:ext cx="914400" cy="17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